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2" r:id="rId3"/>
    <p:sldId id="263" r:id="rId4"/>
    <p:sldId id="256" r:id="rId5"/>
    <p:sldId id="257" r:id="rId6"/>
    <p:sldId id="259" r:id="rId7"/>
    <p:sldId id="258" r:id="rId8"/>
    <p:sldId id="261" r:id="rId9"/>
    <p:sldId id="264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FF00FF"/>
    <a:srgbClr val="229F11"/>
    <a:srgbClr val="F66B16"/>
    <a:srgbClr val="A043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D5FF3-ED83-4DA3-A33F-BBF827F0E279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0C47F-9D36-4AAC-AA18-F601FC0F5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78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C47F-9D36-4AAC-AA18-F601FC0F5B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40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C47F-9D36-4AAC-AA18-F601FC0F5BA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41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339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864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581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876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231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903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84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848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854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473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321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D0CB3-A719-4478-86BC-21656522289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08B2-ED70-44F8-9E72-80F6559F4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96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elikol.ru/dosta/%D0%A1%D0%B0%D0%BC%D1%8B%D0%B5+%D0%BF%D0%BE%D0%BB%D0%B5%D0%B7%D0%BD%D1%8B%D0%B5+%D0%BF%D1%80%D0%BE%D0%B4%D1%83%D0%BA%D1%82%D1%8B+%D0%94%D0%B8%D0%B5%D1%82%D0%BE%D0%BB%D0%BE%D0%B3%D0%B8+%D0%B2%D1%81%D0%B5%D0%B3%D0%BE+%D0%BC%D0%B8%D1%80%D0%B0+%D0%BF%D0%BE+%D1%81%D0%B5%D0%B9+%D0%B4%D0%B5%D0%BD%D1%8C+%D0%B2%D0%B5%D0%B4%D1%83%D1%82+%D1%81%D0%BF%D0%BE%D1%80%D1%8B+%D0%BE+%D1%82%D0%BE%D0%BC,+%D0%BA%D0%B0%D0%BA%D0%B8%D0%B5+%D0%BF%D1%80%D0%BE%D0%B4%D1%83%D0%BA%D1%82%D1%8B+%D0%BF%D0%BE%D0%BB%D0%B5%D0%B7%D0%BD%D1%8B+%D0%B4%D0%BB%D1%8F+%D0%B7%D0%B4%D0%BE%D1%80%D0%BE%D0%B2%D1%8C%D1%8F,+%D0%B0+%D0%BE%D1%82+%D1%83%D0%BF%D0%BE%D1%82%D1%80%D0%B5%D0%B1%D0%BB%D0%B5%D0%BD%D0%B8%D1%8F+%D0%B2+%D0%BF%D0%B8%D1%89%D1%83+%D0%BA%D0%B0%D0%BA%D0%B8%D1%85+%D0%BB%D1%83%D1%87%D1%88%D0%B5+%D0%B2%D0%BE%D0%B7%D0%B4%D0%B5%D1%80%D0%B6%D0%B0%D1%82%D1%8C%D1%81%D1%8F.a/6168_html_m3898f3f4.jpg" TargetMode="External"/><Relationship Id="rId13" Type="http://schemas.openxmlformats.org/officeDocument/2006/relationships/hyperlink" Target="http://vselhoz.ru/images/growing/tomat/tomatobiz3.jpg" TargetMode="External"/><Relationship Id="rId18" Type="http://schemas.openxmlformats.org/officeDocument/2006/relationships/hyperlink" Target="http://www.mfdm.ru/templates/mfdm/images/catalog/old_castle/old_castle_table.jpg" TargetMode="External"/><Relationship Id="rId3" Type="http://schemas.openxmlformats.org/officeDocument/2006/relationships/hyperlink" Target="http://medved-masha.ru/images/sampledata/icetheme/pages/gallery/gallery/masha_i_medved_kartinka_8.jpg" TargetMode="External"/><Relationship Id="rId7" Type="http://schemas.openxmlformats.org/officeDocument/2006/relationships/hyperlink" Target="http://sferi.ru/foto/foto/26bc4bb8b66c_9D60/image.png" TargetMode="External"/><Relationship Id="rId12" Type="http://schemas.openxmlformats.org/officeDocument/2006/relationships/hyperlink" Target="http://idrawing.ru/images/articles/112-pear/pear.jpg" TargetMode="External"/><Relationship Id="rId17" Type="http://schemas.openxmlformats.org/officeDocument/2006/relationships/hyperlink" Target="http://zoozel.ru/gallery/images/377795_bliki-prozrachnye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i.ytimg.com/vi/d_YXljN9RXA/hqdefault.jpg" TargetMode="External"/><Relationship Id="rId20" Type="http://schemas.openxmlformats.org/officeDocument/2006/relationships/hyperlink" Target="http://vdvgazeta.ru/sites/default/files/news-images/gallery/mishamash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inuo.org/index.php?q=oKipp7eAc2Sab7zjtNbXnprUrpKovJ7Apd7Pw4-WvLiDtofHl-Hd1Lqrq9OXp6Hkec_Tyg" TargetMode="External"/><Relationship Id="rId11" Type="http://schemas.openxmlformats.org/officeDocument/2006/relationships/hyperlink" Target="https://im0-tub-by.yandex.net/i?id=3add310690d6950207ee2330ebb981ef&amp;n=33&amp;h=215&amp;w=210" TargetMode="External"/><Relationship Id="rId5" Type="http://schemas.openxmlformats.org/officeDocument/2006/relationships/hyperlink" Target="http://fotohomka.ru/images/Oct/31/2fb64ac9aabe32eed8144fa6f614a802/8.jpg" TargetMode="External"/><Relationship Id="rId15" Type="http://schemas.openxmlformats.org/officeDocument/2006/relationships/hyperlink" Target="https://im0-tub-by.yandex.net/i?id=bab0cab77bf029b4a5be1e1b0bbd480d&amp;n=33&amp;h=215&amp;w=212" TargetMode="External"/><Relationship Id="rId10" Type="http://schemas.openxmlformats.org/officeDocument/2006/relationships/hyperlink" Target="http://teleporto.ru/images/detailed/10025/29867.jpg" TargetMode="External"/><Relationship Id="rId19" Type="http://schemas.openxmlformats.org/officeDocument/2006/relationships/hyperlink" Target="https://i.ytimg.com/vi/_qp7jAaRmhE/maxresdefault.jpg" TargetMode="External"/><Relationship Id="rId4" Type="http://schemas.openxmlformats.org/officeDocument/2006/relationships/hyperlink" Target="https://img03.rl0.ru/6c6e6af7c169d2449216ae8974b08e69/c1024x683/mashamult.ru/wp-content/uploads/2015/09/315.jpg" TargetMode="External"/><Relationship Id="rId9" Type="http://schemas.openxmlformats.org/officeDocument/2006/relationships/hyperlink" Target="https://im0-tub-by.yandex.net/i?id=e587608845f0423fecdaaf3cef72d340&amp;n=33&amp;h=215&amp;w=315" TargetMode="External"/><Relationship Id="rId14" Type="http://schemas.openxmlformats.org/officeDocument/2006/relationships/hyperlink" Target="http://biouroki.ru/content/page/716/6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9.xml"/><Relationship Id="rId4" Type="http://schemas.microsoft.com/office/2007/relationships/media" Target="../media/media1.mp3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microsoft.com/office/2007/relationships/hdphoto" Target="../media/hdphoto9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559" y="1273115"/>
            <a:ext cx="3780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Интерактивная игра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060848"/>
            <a:ext cx="38347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sz="6000" b="1" dirty="0" smtClean="0">
                <a:solidFill>
                  <a:srgbClr val="229F11"/>
                </a:solidFill>
                <a:latin typeface="Comic Sans MS" panose="030F0702030302020204" pitchFamily="66" charset="0"/>
              </a:rPr>
              <a:t>в</a:t>
            </a:r>
            <a:r>
              <a:rPr lang="ru-RU" sz="60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о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щ</a:t>
            </a:r>
            <a:r>
              <a:rPr lang="ru-RU" sz="6000" b="1" dirty="0" smtClean="0">
                <a:solidFill>
                  <a:srgbClr val="F66B16"/>
                </a:solidFill>
                <a:latin typeface="Comic Sans MS" panose="030F0702030302020204" pitchFamily="66" charset="0"/>
              </a:rPr>
              <a:t>н</a:t>
            </a:r>
            <a:r>
              <a:rPr lang="ru-RU" sz="6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а</a:t>
            </a:r>
            <a:r>
              <a:rPr lang="ru-RU" sz="6000" b="1" dirty="0" smtClean="0">
                <a:solidFill>
                  <a:srgbClr val="A04310"/>
                </a:solidFill>
                <a:latin typeface="Comic Sans MS" panose="030F0702030302020204" pitchFamily="66" charset="0"/>
              </a:rPr>
              <a:t>я</a:t>
            </a:r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6000" b="1" dirty="0" smtClean="0">
                <a:solidFill>
                  <a:srgbClr val="229F11"/>
                </a:solidFill>
                <a:latin typeface="Comic Sans MS" panose="030F0702030302020204" pitchFamily="66" charset="0"/>
              </a:rPr>
              <a:t>п</a:t>
            </a:r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м</a:t>
            </a:r>
            <a:r>
              <a:rPr lang="ru-RU" sz="60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о</a:t>
            </a:r>
            <a:r>
              <a:rPr lang="ru-RU" sz="6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щ</a:t>
            </a:r>
            <a:r>
              <a:rPr lang="ru-RU" sz="6000" b="1" dirty="0" smtClean="0">
                <a:solidFill>
                  <a:srgbClr val="F66B16"/>
                </a:solidFill>
                <a:latin typeface="Comic Sans MS" panose="030F0702030302020204" pitchFamily="66" charset="0"/>
              </a:rPr>
              <a:t>ь</a:t>
            </a:r>
            <a:endParaRPr lang="ru-RU" sz="6000" b="1" dirty="0">
              <a:solidFill>
                <a:srgbClr val="F66B1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657671"/>
            <a:ext cx="2689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      1 класс</a:t>
            </a:r>
          </a:p>
          <a:p>
            <a:pPr algn="ctr"/>
            <a:r>
              <a:rPr lang="ru-RU" b="1" dirty="0"/>
              <a:t>ф</a:t>
            </a:r>
            <a:r>
              <a:rPr lang="ru-RU" b="1" dirty="0" smtClean="0"/>
              <a:t>акультативное занятие </a:t>
            </a:r>
          </a:p>
          <a:p>
            <a:pPr algn="ctr"/>
            <a:r>
              <a:rPr lang="ru-RU" b="1" dirty="0" smtClean="0"/>
              <a:t>«По ступенькам правил</a:t>
            </a:r>
          </a:p>
          <a:p>
            <a:pPr algn="ctr"/>
            <a:r>
              <a:rPr lang="ru-RU" b="1" dirty="0" smtClean="0"/>
              <a:t> здорового питания»</a:t>
            </a:r>
            <a:endParaRPr lang="ru-RU" b="1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28384" y="6075592"/>
            <a:ext cx="1080654" cy="828029"/>
          </a:xfrm>
          <a:prstGeom prst="rightArrow">
            <a:avLst/>
          </a:prstGeom>
          <a:solidFill>
            <a:srgbClr val="F66B16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509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6228184" y="1196752"/>
            <a:ext cx="2592288" cy="1872208"/>
          </a:xfrm>
          <a:prstGeom prst="wedgeEllipseCallout">
            <a:avLst>
              <a:gd name="adj1" fmla="val -83381"/>
              <a:gd name="adj2" fmla="val 43613"/>
            </a:avLst>
          </a:prstGeom>
          <a:solidFill>
            <a:schemeClr val="accent3">
              <a:lumMod val="40000"/>
              <a:lumOff val="60000"/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26342" y="1484784"/>
            <a:ext cx="19195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Ура!</a:t>
            </a:r>
          </a:p>
          <a:p>
            <a:pPr algn="ctr"/>
            <a:r>
              <a:rPr lang="ru-RU" sz="3200" b="1" dirty="0" smtClean="0"/>
              <a:t>Я здоров!</a:t>
            </a:r>
            <a:endParaRPr lang="ru-RU" sz="32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956376" y="0"/>
            <a:ext cx="1146809" cy="997092"/>
          </a:xfrm>
          <a:prstGeom prst="actionButtonHom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 flipH="1">
            <a:off x="-25017" y="937980"/>
            <a:ext cx="2508785" cy="1828946"/>
          </a:xfrm>
          <a:prstGeom prst="wedgeEllipseCallout">
            <a:avLst>
              <a:gd name="adj1" fmla="val -45332"/>
              <a:gd name="adj2" fmla="val 133124"/>
            </a:avLst>
          </a:prstGeom>
          <a:solidFill>
            <a:schemeClr val="accent3">
              <a:lumMod val="40000"/>
              <a:lumOff val="60000"/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2444" y="1020672"/>
            <a:ext cx="1993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Спасибо за вкусную </a:t>
            </a:r>
          </a:p>
          <a:p>
            <a:pPr algn="ctr"/>
            <a:r>
              <a:rPr lang="ru-RU" sz="2400" b="1" dirty="0" smtClean="0"/>
              <a:t>овощную помощь!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05614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766445"/>
            <a:ext cx="232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Источники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>
            <a:hlinkClick r:id="rId3"/>
          </p:cNvPr>
          <p:cNvSpPr/>
          <p:nvPr/>
        </p:nvSpPr>
        <p:spPr>
          <a:xfrm>
            <a:off x="2591180" y="1513820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hlinkClick r:id="rId4"/>
          </p:cNvPr>
          <p:cNvSpPr/>
          <p:nvPr/>
        </p:nvSpPr>
        <p:spPr>
          <a:xfrm>
            <a:off x="989647" y="1513820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Фон   1</a:t>
            </a:r>
          </a:p>
        </p:txBody>
      </p:sp>
      <p:sp>
        <p:nvSpPr>
          <p:cNvPr id="7" name="TextBox 6">
            <a:hlinkClick r:id="rId5"/>
          </p:cNvPr>
          <p:cNvSpPr txBox="1"/>
          <p:nvPr/>
        </p:nvSpPr>
        <p:spPr>
          <a:xfrm>
            <a:off x="3383268" y="1513820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3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hlinkClick r:id="rId6"/>
          </p:cNvPr>
          <p:cNvSpPr txBox="1"/>
          <p:nvPr/>
        </p:nvSpPr>
        <p:spPr>
          <a:xfrm>
            <a:off x="4060576" y="15138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4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hlinkClick r:id="rId7"/>
          </p:cNvPr>
          <p:cNvSpPr txBox="1"/>
          <p:nvPr/>
        </p:nvSpPr>
        <p:spPr>
          <a:xfrm>
            <a:off x="4626894" y="151382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hlinkClick r:id="rId8"/>
          </p:cNvPr>
          <p:cNvSpPr txBox="1"/>
          <p:nvPr/>
        </p:nvSpPr>
        <p:spPr>
          <a:xfrm>
            <a:off x="5116256" y="260729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Лук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hlinkClick r:id="rId9"/>
          </p:cNvPr>
          <p:cNvSpPr txBox="1"/>
          <p:nvPr/>
        </p:nvSpPr>
        <p:spPr>
          <a:xfrm>
            <a:off x="5817052" y="218789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Огурец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rId10"/>
          </p:cNvPr>
          <p:cNvSpPr txBox="1"/>
          <p:nvPr/>
        </p:nvSpPr>
        <p:spPr>
          <a:xfrm>
            <a:off x="1105864" y="2187890"/>
            <a:ext cx="102784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Перец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rId11"/>
          </p:cNvPr>
          <p:cNvSpPr txBox="1"/>
          <p:nvPr/>
        </p:nvSpPr>
        <p:spPr>
          <a:xfrm>
            <a:off x="3337738" y="2187890"/>
            <a:ext cx="140089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Морковь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hlinkClick r:id="rId12"/>
          </p:cNvPr>
          <p:cNvSpPr txBox="1"/>
          <p:nvPr/>
        </p:nvSpPr>
        <p:spPr>
          <a:xfrm>
            <a:off x="4779437" y="2187890"/>
            <a:ext cx="99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Груша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hlinkClick r:id="rId13"/>
          </p:cNvPr>
          <p:cNvSpPr txBox="1"/>
          <p:nvPr/>
        </p:nvSpPr>
        <p:spPr>
          <a:xfrm>
            <a:off x="1331640" y="2607295"/>
            <a:ext cx="144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Помидор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hlinkClick r:id="rId14"/>
          </p:cNvPr>
          <p:cNvSpPr txBox="1"/>
          <p:nvPr/>
        </p:nvSpPr>
        <p:spPr>
          <a:xfrm>
            <a:off x="2174512" y="2187890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Свёкла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hlinkClick r:id="rId15"/>
          </p:cNvPr>
          <p:cNvSpPr txBox="1"/>
          <p:nvPr/>
        </p:nvSpPr>
        <p:spPr>
          <a:xfrm>
            <a:off x="2815419" y="2607295"/>
            <a:ext cx="121911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Капуста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hlinkClick r:id="rId16"/>
          </p:cNvPr>
          <p:cNvSpPr txBox="1"/>
          <p:nvPr/>
        </p:nvSpPr>
        <p:spPr>
          <a:xfrm>
            <a:off x="4076701" y="2607295"/>
            <a:ext cx="997389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Банан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hlinkClick r:id="rId17"/>
          </p:cNvPr>
          <p:cNvSpPr txBox="1"/>
          <p:nvPr/>
        </p:nvSpPr>
        <p:spPr>
          <a:xfrm>
            <a:off x="5274966" y="151382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6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hlinkClick r:id="rId18"/>
          </p:cNvPr>
          <p:cNvSpPr txBox="1"/>
          <p:nvPr/>
        </p:nvSpPr>
        <p:spPr>
          <a:xfrm>
            <a:off x="5835211" y="2607295"/>
            <a:ext cx="78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Стол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hlinkClick r:id="rId19"/>
          </p:cNvPr>
          <p:cNvSpPr txBox="1"/>
          <p:nvPr/>
        </p:nvSpPr>
        <p:spPr>
          <a:xfrm>
            <a:off x="5989382" y="15138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7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hlinkClick r:id="rId20"/>
          </p:cNvPr>
          <p:cNvSpPr txBox="1"/>
          <p:nvPr/>
        </p:nvSpPr>
        <p:spPr>
          <a:xfrm>
            <a:off x="6660232" y="15138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8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352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 rot="4297132">
            <a:off x="4855348" y="-364502"/>
            <a:ext cx="2891139" cy="5072034"/>
          </a:xfrm>
          <a:prstGeom prst="wedgeEllipseCallout">
            <a:avLst>
              <a:gd name="adj1" fmla="val 58563"/>
              <a:gd name="adj2" fmla="val 76779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0692332">
            <a:off x="3929689" y="1408635"/>
            <a:ext cx="47991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Заболел мой Мишка! 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Ему нужны витамины! 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 приготовим ему овощной 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супчик и витаминный салат.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5466408"/>
            <a:ext cx="1872208" cy="1204299"/>
            <a:chOff x="179512" y="5466408"/>
            <a:chExt cx="1872208" cy="1204299"/>
          </a:xfrm>
        </p:grpSpPr>
        <p:pic>
          <p:nvPicPr>
            <p:cNvPr id="1030" name="Picture 6" descr="http://technoreal.com.ua/published/publicdata/TECHNOREASYST/attachments/SC/products_pictures/TECHNOREAL_86120-large0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8287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66408"/>
              <a:ext cx="1872208" cy="1204299"/>
            </a:xfrm>
            <a:prstGeom prst="rect">
              <a:avLst/>
            </a:prstGeom>
            <a:noFill/>
            <a:effectLst>
              <a:glow rad="2286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hlinkClick r:id="rId4" action="ppaction://hlinksldjump"/>
            </p:cNvPr>
            <p:cNvSpPr txBox="1"/>
            <p:nvPr/>
          </p:nvSpPr>
          <p:spPr>
            <a:xfrm>
              <a:off x="503548" y="5877272"/>
              <a:ext cx="1224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ЖМИ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63888" y="4902177"/>
            <a:ext cx="2138085" cy="1967152"/>
            <a:chOff x="3563888" y="4902177"/>
            <a:chExt cx="2138085" cy="1967152"/>
          </a:xfrm>
        </p:grpSpPr>
        <p:pic>
          <p:nvPicPr>
            <p:cNvPr id="12" name="Рисунок 11">
              <a:hlinkClick r:id="rId7" action="ppaction://hlinksldjump"/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ackgroundRemoval t="9873" b="100000" l="15429" r="93000">
                          <a14:backgroundMark x1="49714" y1="29140" x2="49714" y2="29140"/>
                          <a14:backgroundMark x1="40857" y1="23726" x2="40857" y2="23726"/>
                          <a14:backgroundMark x1="42714" y1="63057" x2="42714" y2="63057"/>
                          <a14:backgroundMark x1="39000" y1="74522" x2="39000" y2="74522"/>
                          <a14:backgroundMark x1="41286" y1="70541" x2="41286" y2="70541"/>
                          <a14:backgroundMark x1="47000" y1="50159" x2="47000" y2="50159"/>
                          <a14:backgroundMark x1="52143" y1="47134" x2="52143" y2="47134"/>
                          <a14:backgroundMark x1="61000" y1="46656" x2="61000" y2="46656"/>
                          <a14:backgroundMark x1="65286" y1="50637" x2="65286" y2="50637"/>
                          <a14:backgroundMark x1="53000" y1="52548" x2="53000" y2="52548"/>
                          <a14:backgroundMark x1="55857" y1="52548" x2="55857" y2="52548"/>
                          <a14:backgroundMark x1="57286" y1="46656" x2="57286" y2="46656"/>
                          <a14:backgroundMark x1="47857" y1="43153" x2="47857" y2="43153"/>
                          <a14:backgroundMark x1="39429" y1="43153" x2="39429" y2="43153"/>
                          <a14:backgroundMark x1="33286" y1="40127" x2="33286" y2="40127"/>
                          <a14:backgroundMark x1="29571" y1="34713" x2="29571" y2="34713"/>
                          <a14:backgroundMark x1="42714" y1="55096" x2="42714" y2="55096"/>
                          <a14:backgroundMark x1="42286" y1="74522" x2="42286" y2="74522"/>
                          <a14:backgroundMark x1="44571" y1="72452" x2="44571" y2="72452"/>
                          <a14:backgroundMark x1="43143" y1="59076" x2="43143" y2="59076"/>
                          <a14:backgroundMark x1="45143" y1="51592" x2="45143" y2="51592"/>
                          <a14:backgroundMark x1="49286" y1="53025" x2="49286" y2="53025"/>
                          <a14:backgroundMark x1="60143" y1="51115" x2="60143" y2="51115"/>
                          <a14:backgroundMark x1="41286" y1="81369" x2="41286" y2="81369"/>
                          <a14:backgroundMark x1="42714" y1="78981" x2="42714" y2="78981"/>
                          <a14:backgroundMark x1="44571" y1="76433" x2="44571" y2="76433"/>
                          <a14:backgroundMark x1="45143" y1="54140" x2="45143" y2="54140"/>
                          <a14:backgroundMark x1="44714" y1="62261" x2="44714" y2="62261"/>
                          <a14:backgroundMark x1="44429" y1="70064" x2="44429" y2="70064"/>
                          <a14:backgroundMark x1="40286" y1="77866" x2="40286" y2="77866"/>
                          <a14:backgroundMark x1="38857" y1="69745" x2="38857" y2="69745"/>
                          <a14:backgroundMark x1="40000" y1="72452" x2="40000" y2="72452"/>
                          <a14:backgroundMark x1="39571" y1="55414" x2="39571" y2="55414"/>
                          <a14:backgroundMark x1="39571" y1="51115" x2="39571" y2="51115"/>
                          <a14:backgroundMark x1="41429" y1="51115" x2="41429" y2="51115"/>
                          <a14:backgroundMark x1="44714" y1="51433" x2="44714" y2="51433"/>
                          <a14:backgroundMark x1="47714" y1="51911" x2="47714" y2="51911"/>
                          <a14:backgroundMark x1="51714" y1="51115" x2="51714" y2="51115"/>
                          <a14:backgroundMark x1="53857" y1="50796" x2="53857" y2="50796"/>
                          <a14:backgroundMark x1="57571" y1="50796" x2="57571" y2="50796"/>
                          <a14:backgroundMark x1="63000" y1="51433" x2="63000" y2="51433"/>
                          <a14:backgroundMark x1="39286" y1="65127" x2="39286" y2="65127"/>
                          <a14:backgroundMark x1="39571" y1="62261" x2="39571" y2="62261"/>
                          <a14:backgroundMark x1="39571" y1="60828" x2="39571" y2="60828"/>
                          <a14:backgroundMark x1="40000" y1="60032" x2="40000" y2="60032"/>
                          <a14:backgroundMark x1="40714" y1="58121" x2="40714" y2="58121"/>
                          <a14:backgroundMark x1="40429" y1="53185" x2="40429" y2="53185"/>
                          <a14:backgroundMark x1="43000" y1="52389" x2="43000" y2="52389"/>
                          <a14:backgroundMark x1="44143" y1="78662" x2="44143" y2="786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646" t="50000" r="10056"/>
            <a:stretch/>
          </p:blipFill>
          <p:spPr>
            <a:xfrm flipH="1">
              <a:off x="3563888" y="4902177"/>
              <a:ext cx="2138085" cy="1967152"/>
            </a:xfrm>
            <a:prstGeom prst="roundRect">
              <a:avLst/>
            </a:prstGeom>
            <a:effectLst>
              <a:glow rad="228600">
                <a:srgbClr val="FFFF00">
                  <a:alpha val="40000"/>
                </a:srgbClr>
              </a:glow>
            </a:effectLst>
          </p:spPr>
        </p:pic>
        <p:sp>
          <p:nvSpPr>
            <p:cNvPr id="16" name="TextBox 15">
              <a:hlinkClick r:id="rId7" action="ppaction://hlinksldjump"/>
            </p:cNvPr>
            <p:cNvSpPr txBox="1"/>
            <p:nvPr/>
          </p:nvSpPr>
          <p:spPr>
            <a:xfrm>
              <a:off x="3995936" y="5714092"/>
              <a:ext cx="102653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ЖМИ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62420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439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82480" y="3124200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32364" y="3221472"/>
            <a:ext cx="4611636" cy="3663913"/>
          </a:xfrm>
          <a:prstGeom prst="rect">
            <a:avLst/>
          </a:prstGeom>
          <a:solidFill>
            <a:srgbClr val="76B60E"/>
          </a:solidFill>
          <a:ln>
            <a:solidFill>
              <a:srgbClr val="76B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34" r="10056"/>
          <a:stretch/>
        </p:blipFill>
        <p:spPr>
          <a:xfrm flipH="1">
            <a:off x="4754310" y="654967"/>
            <a:ext cx="4486720" cy="5133010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55" b="100000" l="455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3240360" cy="223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94"/>
          <a:stretch/>
        </p:blipFill>
        <p:spPr bwMode="auto">
          <a:xfrm>
            <a:off x="253135" y="751733"/>
            <a:ext cx="6255359" cy="349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19" y="95201"/>
            <a:ext cx="1526528" cy="169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91">
            <a:off x="3627871" y="1212682"/>
            <a:ext cx="1397038" cy="130093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26" y="240698"/>
            <a:ext cx="940684" cy="126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939">
            <a:off x="1640276" y="527155"/>
            <a:ext cx="1085466" cy="11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46" r="16642" b="12703"/>
          <a:stretch/>
        </p:blipFill>
        <p:spPr bwMode="auto">
          <a:xfrm>
            <a:off x="2649639" y="455832"/>
            <a:ext cx="1177636" cy="129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3256">
            <a:off x="-91319" y="532926"/>
            <a:ext cx="1363579" cy="157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04" r="8040"/>
          <a:stretch/>
        </p:blipFill>
        <p:spPr bwMode="auto">
          <a:xfrm rot="356277">
            <a:off x="2030742" y="1383336"/>
            <a:ext cx="1299042" cy="105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89" r="15623"/>
          <a:stretch/>
        </p:blipFill>
        <p:spPr bwMode="auto">
          <a:xfrm rot="3026555">
            <a:off x="792362" y="1355932"/>
            <a:ext cx="1227512" cy="138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playcast.ru/uploads/2014/11/27/10814477.gif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58" y="1503927"/>
            <a:ext cx="1909777" cy="2291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>
            <a:hlinkClick r:id="rId19" action="ppaction://hlinksldjump"/>
          </p:cNvPr>
          <p:cNvSpPr/>
          <p:nvPr/>
        </p:nvSpPr>
        <p:spPr>
          <a:xfrm>
            <a:off x="8028384" y="5949280"/>
            <a:ext cx="1080654" cy="828029"/>
          </a:xfrm>
          <a:prstGeom prst="rightArrow">
            <a:avLst/>
          </a:prstGeom>
          <a:solidFill>
            <a:srgbClr val="F66B16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470408" y="227276"/>
            <a:ext cx="1673592" cy="1428214"/>
          </a:xfrm>
          <a:prstGeom prst="wedgeEllipseCallout">
            <a:avLst>
              <a:gd name="adj1" fmla="val -58350"/>
              <a:gd name="adj2" fmla="val 96916"/>
            </a:avLst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Нажми на  овощи.</a:t>
            </a:r>
          </a:p>
        </p:txBody>
      </p:sp>
    </p:spTree>
    <p:extLst>
      <p:ext uri="{BB962C8B-B14F-4D97-AF65-F5344CB8AC3E}">
        <p14:creationId xmlns="" xmlns:p14="http://schemas.microsoft.com/office/powerpoint/2010/main" val="3117591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-0.00671 L 0.21649 -0.00671 C 0.28784 -0.00671 0.37569 0.05069 0.37569 0.09745 L 0.37569 0.20231 " pathEditMode="relative" rAng="0" ptsTypes="FfFF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5972 7.40741E-7 C 0.37604 7.40741E-7 0.51961 0.04861 0.51961 0.08866 L 0.51961 0.1782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6546 0.2997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19236 0.2074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1128 0.2974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210481" y="5445224"/>
            <a:ext cx="1728192" cy="1224136"/>
          </a:xfrm>
          <a:prstGeom prst="cloud">
            <a:avLst/>
          </a:prstGeom>
          <a:solidFill>
            <a:srgbClr val="229F11"/>
          </a:solidFill>
          <a:ln>
            <a:solidFill>
              <a:srgbClr val="22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6588224" y="4805835"/>
            <a:ext cx="1728192" cy="1224136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5167" y="3140968"/>
            <a:ext cx="1728192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23528" y="4607144"/>
            <a:ext cx="1728192" cy="1224136"/>
          </a:xfrm>
          <a:prstGeom prst="cloud">
            <a:avLst/>
          </a:prstGeom>
          <a:solidFill>
            <a:srgbClr val="A04310"/>
          </a:solidFill>
          <a:ln>
            <a:solidFill>
              <a:srgbClr val="A04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0-tub-by.yandex.net/i?id=e587608845f0423fecdaaf3cef72d340&amp;n=33&amp;h=215&amp;w=3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90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69912"/>
            <a:ext cx="4704309" cy="3210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7I_eMh9J3kM/VUOZGWbpWbI/AAAAAAAD1m8/gGdj2lF5xSs/s1600/Masha%2By%2Bel%2BOso%2B(10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65" y="2967472"/>
            <a:ext cx="1944217" cy="2601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4572000" y="5569188"/>
            <a:ext cx="1728192" cy="1224136"/>
          </a:xfrm>
          <a:prstGeom prst="clou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164288" y="3284984"/>
            <a:ext cx="1728192" cy="122413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im0-tub-by.yandex.net/i?id=e587608845f0423fecdaaf3cef72d340&amp;n=33&amp;h=215&amp;w=3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904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78260"/>
            <a:ext cx="4968552" cy="3391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srv3-4.playcast.ru/uploads/2015/05/26/13741889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12" y="-27384"/>
            <a:ext cx="8267803" cy="411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28384" y="5949280"/>
            <a:ext cx="1080654" cy="828029"/>
          </a:xfrm>
          <a:prstGeom prst="rightArrow">
            <a:avLst/>
          </a:prstGeom>
          <a:solidFill>
            <a:srgbClr val="F66B16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42385" y="2370213"/>
            <a:ext cx="2183035" cy="1428214"/>
          </a:xfrm>
          <a:prstGeom prst="wedgeEllipseCallout">
            <a:avLst>
              <a:gd name="adj1" fmla="val 50954"/>
              <a:gd name="adj2" fmla="val 62500"/>
            </a:avLst>
          </a:prstGeom>
          <a:solidFill>
            <a:schemeClr val="accent5">
              <a:lumMod val="60000"/>
              <a:lumOff val="4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Нажми на нужную краску. </a:t>
            </a:r>
          </a:p>
        </p:txBody>
      </p:sp>
    </p:spTree>
    <p:extLst>
      <p:ext uri="{BB962C8B-B14F-4D97-AF65-F5344CB8AC3E}">
        <p14:creationId xmlns="" xmlns:p14="http://schemas.microsoft.com/office/powerpoint/2010/main" val="4080665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210481" y="5445224"/>
            <a:ext cx="1728192" cy="1224136"/>
          </a:xfrm>
          <a:prstGeom prst="cloud">
            <a:avLst/>
          </a:prstGeom>
          <a:solidFill>
            <a:srgbClr val="229F11"/>
          </a:solidFill>
          <a:ln>
            <a:solidFill>
              <a:srgbClr val="22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6588224" y="4797152"/>
            <a:ext cx="1728192" cy="1224136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5167" y="3140968"/>
            <a:ext cx="1728192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23528" y="4581128"/>
            <a:ext cx="1728192" cy="1224136"/>
          </a:xfrm>
          <a:prstGeom prst="cloud">
            <a:avLst/>
          </a:prstGeom>
          <a:solidFill>
            <a:srgbClr val="A04310"/>
          </a:solidFill>
          <a:ln>
            <a:solidFill>
              <a:srgbClr val="A04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3.bp.blogspot.com/-7I_eMh9J3kM/VUOZGWbpWbI/AAAAAAAD1m8/gGdj2lF5xSs/s1600/Masha%2By%2Bel%2BOso%2B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65" y="2967472"/>
            <a:ext cx="1944217" cy="2601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4572000" y="5569188"/>
            <a:ext cx="1728192" cy="1224136"/>
          </a:xfrm>
          <a:prstGeom prst="clou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164288" y="3284984"/>
            <a:ext cx="1728192" cy="122413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tampilsehatcantik.com/wp-content/uploads/2016/01/tomat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7200" l="10000" r="89688">
                        <a14:foregroundMark x1="83938" y1="48400" x2="83938" y2="48400"/>
                        <a14:foregroundMark x1="84438" y1="51300" x2="84438" y2="51300"/>
                        <a14:backgroundMark x1="59813" y1="84100" x2="59813" y2="84100"/>
                        <a14:backgroundMark x1="54125" y1="90300" x2="54125" y2="90300"/>
                        <a14:backgroundMark x1="47750" y1="95000" x2="4775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43" y="0"/>
            <a:ext cx="4666119" cy="291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ampilsehatcantik.com/wp-content/uploads/2016/01/tom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7200" l="10000" r="89688">
                        <a14:foregroundMark x1="83938" y1="48400" x2="83938" y2="48400"/>
                        <a14:foregroundMark x1="84438" y1="51300" x2="84438" y2="51300"/>
                        <a14:backgroundMark x1="59813" y1="84100" x2="59813" y2="84100"/>
                        <a14:backgroundMark x1="54125" y1="90300" x2="54125" y2="90300"/>
                        <a14:backgroundMark x1="47750" y1="95000" x2="4775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620"/>
            <a:ext cx="4718842" cy="291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srv3-4.playcast.ru/uploads/2015/05/26/13741889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268" y="-27384"/>
            <a:ext cx="8267803" cy="411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28384" y="5949280"/>
            <a:ext cx="1080654" cy="828029"/>
          </a:xfrm>
          <a:prstGeom prst="rightArrow">
            <a:avLst/>
          </a:prstGeom>
          <a:solidFill>
            <a:srgbClr val="F66B16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9890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210481" y="5445224"/>
            <a:ext cx="1728192" cy="1224136"/>
          </a:xfrm>
          <a:prstGeom prst="cloud">
            <a:avLst/>
          </a:prstGeom>
          <a:solidFill>
            <a:srgbClr val="229F11"/>
          </a:solidFill>
          <a:ln>
            <a:solidFill>
              <a:srgbClr val="22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6588224" y="4805835"/>
            <a:ext cx="1728192" cy="1224136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5167" y="3140968"/>
            <a:ext cx="1728192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23528" y="4607144"/>
            <a:ext cx="1728192" cy="1224136"/>
          </a:xfrm>
          <a:prstGeom prst="cloud">
            <a:avLst/>
          </a:prstGeom>
          <a:solidFill>
            <a:srgbClr val="A04310"/>
          </a:solidFill>
          <a:ln>
            <a:solidFill>
              <a:srgbClr val="A04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3.bp.blogspot.com/-7I_eMh9J3kM/VUOZGWbpWbI/AAAAAAAD1m8/gGdj2lF5xSs/s1600/Masha%2By%2Bel%2BOso%2B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65" y="2967472"/>
            <a:ext cx="1944217" cy="2601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4572000" y="5569188"/>
            <a:ext cx="1728192" cy="1224136"/>
          </a:xfrm>
          <a:prstGeom prst="clou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164288" y="3284984"/>
            <a:ext cx="1728192" cy="122413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4" descr="http://srv3-4.playcast.ru/uploads/2015/05/26/1374188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197" y="-27384"/>
            <a:ext cx="8267803" cy="411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resepkoki.id/wp-content/uploads/2016/12/Green-onion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32" b="85366" l="3438" r="9906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5" t="14858" r="4286" b="13873"/>
          <a:stretch/>
        </p:blipFill>
        <p:spPr bwMode="auto">
          <a:xfrm>
            <a:off x="984717" y="-153785"/>
            <a:ext cx="6251579" cy="3078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resepkoki.id/wp-content/uploads/2016/12/Green-onion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32" b="85366" l="3438" r="9906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5" t="14858" r="4286" b="13873"/>
          <a:stretch/>
        </p:blipFill>
        <p:spPr bwMode="auto">
          <a:xfrm>
            <a:off x="971600" y="-171400"/>
            <a:ext cx="6251579" cy="3078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28384" y="5949280"/>
            <a:ext cx="1080654" cy="828029"/>
          </a:xfrm>
          <a:prstGeom prst="rightArrow">
            <a:avLst/>
          </a:prstGeom>
          <a:solidFill>
            <a:srgbClr val="F66B16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984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210481" y="5445224"/>
            <a:ext cx="1728192" cy="1224136"/>
          </a:xfrm>
          <a:prstGeom prst="cloud">
            <a:avLst/>
          </a:prstGeom>
          <a:solidFill>
            <a:srgbClr val="229F11"/>
          </a:solidFill>
          <a:ln>
            <a:solidFill>
              <a:srgbClr val="22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6588224" y="4797152"/>
            <a:ext cx="1728192" cy="1224136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5167" y="3140968"/>
            <a:ext cx="1728192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23528" y="4581128"/>
            <a:ext cx="1728192" cy="1224136"/>
          </a:xfrm>
          <a:prstGeom prst="cloud">
            <a:avLst/>
          </a:prstGeom>
          <a:solidFill>
            <a:srgbClr val="A04310"/>
          </a:solidFill>
          <a:ln>
            <a:solidFill>
              <a:srgbClr val="A04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3.bp.blogspot.com/-7I_eMh9J3kM/VUOZGWbpWbI/AAAAAAAD1m8/gGdj2lF5xSs/s1600/Masha%2By%2Bel%2BOso%2B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65" y="2967472"/>
            <a:ext cx="1944217" cy="2601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4572000" y="5569188"/>
            <a:ext cx="1728192" cy="1224136"/>
          </a:xfrm>
          <a:prstGeom prst="clou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164288" y="3284984"/>
            <a:ext cx="1728192" cy="122413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 descr="http://teleporto.ru/images/detailed/10025/29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300" l="0" r="99643">
                        <a14:foregroundMark x1="67857" y1="26121" x2="67857" y2="26121"/>
                        <a14:backgroundMark x1="47976" y1="77743" x2="47976" y2="77743"/>
                        <a14:backgroundMark x1="73690" y1="89645" x2="73690" y2="89645"/>
                        <a14:backgroundMark x1="71310" y1="24730" x2="71310" y2="24730"/>
                        <a14:backgroundMark x1="79048" y1="26121" x2="79048" y2="2612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25" y="-6274"/>
            <a:ext cx="4574252" cy="3291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teleporto.ru/images/detailed/10025/298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300" l="0" r="99643">
                        <a14:foregroundMark x1="67857" y1="26121" x2="67857" y2="26121"/>
                        <a14:backgroundMark x1="47976" y1="77743" x2="47976" y2="77743"/>
                        <a14:backgroundMark x1="73690" y1="89645" x2="73690" y2="89645"/>
                        <a14:backgroundMark x1="71310" y1="24730" x2="71310" y2="24730"/>
                        <a14:backgroundMark x1="79048" y1="26121" x2="79048" y2="2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72" y="-6274"/>
            <a:ext cx="4574252" cy="3291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srv3-4.playcast.ru/uploads/2015/05/26/13741889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268" y="-27384"/>
            <a:ext cx="8267803" cy="411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028384" y="5949280"/>
            <a:ext cx="1080654" cy="828029"/>
          </a:xfrm>
          <a:prstGeom prst="rightArrow">
            <a:avLst/>
          </a:prstGeom>
          <a:solidFill>
            <a:srgbClr val="F66B16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18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kovorodnik.ru/kaledoskop/i/85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994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824536" cy="2962739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 rot="2513900">
            <a:off x="5920060" y="1109919"/>
            <a:ext cx="2306082" cy="2196454"/>
          </a:xfrm>
          <a:prstGeom prst="wedgeEllipseCallout">
            <a:avLst>
              <a:gd name="adj1" fmla="val -46320"/>
              <a:gd name="adj2" fmla="val 81722"/>
            </a:avLst>
          </a:prstGeom>
          <a:solidFill>
            <a:schemeClr val="accent6">
              <a:lumMod val="40000"/>
              <a:lumOff val="6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21189349">
            <a:off x="5822271" y="2060393"/>
            <a:ext cx="2444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Салат  готов!</a:t>
            </a:r>
            <a:endParaRPr lang="ru-RU" sz="3200" b="1" dirty="0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8028384" y="5949280"/>
            <a:ext cx="1080654" cy="828029"/>
          </a:xfrm>
          <a:prstGeom prst="rightArrow">
            <a:avLst/>
          </a:prstGeom>
          <a:solidFill>
            <a:srgbClr val="F66B16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912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ьная выноска 15"/>
          <p:cNvSpPr/>
          <p:nvPr/>
        </p:nvSpPr>
        <p:spPr>
          <a:xfrm rot="18733589" flipH="1">
            <a:off x="4658531" y="1581422"/>
            <a:ext cx="2333644" cy="2045141"/>
          </a:xfrm>
          <a:prstGeom prst="wedgeEllipseCallout">
            <a:avLst>
              <a:gd name="adj1" fmla="val 37252"/>
              <a:gd name="adj2" fmla="val 94836"/>
            </a:avLst>
          </a:prstGeom>
          <a:solidFill>
            <a:schemeClr val="bg1">
              <a:lumMod val="9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s://lh5.ggpht.com/aek7S_AmwrOQ1FOLnUlsYzCM2o79XEP4RUvXVERCbbsyiEGxqkSMGBEJb_ZbOWUoDjU=w3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6" t="17139" r="6047" b="18313"/>
          <a:stretch/>
        </p:blipFill>
        <p:spPr bwMode="auto">
          <a:xfrm flipH="1">
            <a:off x="4134143" y="4296220"/>
            <a:ext cx="2670105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2039704"/>
            <a:ext cx="1907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Приятного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аппетита!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028384" y="5949280"/>
            <a:ext cx="1080654" cy="828029"/>
          </a:xfrm>
          <a:prstGeom prst="rightArrow">
            <a:avLst/>
          </a:prstGeom>
          <a:solidFill>
            <a:srgbClr val="F66B16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354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90</Words>
  <Application>Microsoft Office PowerPoint</Application>
  <PresentationFormat>Экран (4:3)</PresentationFormat>
  <Paragraphs>44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владелец</cp:lastModifiedBy>
  <cp:revision>53</cp:revision>
  <dcterms:created xsi:type="dcterms:W3CDTF">2017-04-19T16:09:06Z</dcterms:created>
  <dcterms:modified xsi:type="dcterms:W3CDTF">2017-04-28T17:28:09Z</dcterms:modified>
</cp:coreProperties>
</file>